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5330825" cy="7562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>
      <p:cViewPr varScale="1">
        <p:scale>
          <a:sx n="74" d="100"/>
          <a:sy n="74" d="100"/>
        </p:scale>
        <p:origin x="25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811" y="1331986"/>
            <a:ext cx="4531201" cy="327132"/>
          </a:xfrm>
        </p:spPr>
        <p:txBody>
          <a:bodyPr anchor="b">
            <a:normAutofit/>
          </a:bodyPr>
          <a:lstStyle>
            <a:lvl1pPr algn="ctr">
              <a:defRPr sz="1650" cap="all" spc="1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6351" y="1747521"/>
            <a:ext cx="3998119" cy="194402"/>
          </a:xfrm>
        </p:spPr>
        <p:txBody>
          <a:bodyPr>
            <a:noAutofit/>
          </a:bodyPr>
          <a:lstStyle>
            <a:lvl1pPr marL="0" indent="0" algn="ctr">
              <a:buNone/>
              <a:defRPr sz="1050" b="0" i="0" cap="all" spc="100" baseline="0">
                <a:solidFill>
                  <a:schemeClr val="tx2"/>
                </a:solidFill>
                <a:latin typeface="+mj-lt"/>
              </a:defRPr>
            </a:lvl1pPr>
            <a:lvl2pPr marL="266548" indent="0" algn="ctr">
              <a:buNone/>
              <a:defRPr sz="1166"/>
            </a:lvl2pPr>
            <a:lvl3pPr marL="533095" indent="0" algn="ctr">
              <a:buNone/>
              <a:defRPr sz="1049"/>
            </a:lvl3pPr>
            <a:lvl4pPr marL="799643" indent="0" algn="ctr">
              <a:buNone/>
              <a:defRPr sz="933"/>
            </a:lvl4pPr>
            <a:lvl5pPr marL="1066190" indent="0" algn="ctr">
              <a:buNone/>
              <a:defRPr sz="933"/>
            </a:lvl5pPr>
            <a:lvl6pPr marL="1332738" indent="0" algn="ctr">
              <a:buNone/>
              <a:defRPr sz="933"/>
            </a:lvl6pPr>
            <a:lvl7pPr marL="1599286" indent="0" algn="ctr">
              <a:buNone/>
              <a:defRPr sz="933"/>
            </a:lvl7pPr>
            <a:lvl8pPr marL="1865833" indent="0" algn="ctr">
              <a:buNone/>
              <a:defRPr sz="933"/>
            </a:lvl8pPr>
            <a:lvl9pPr marL="2132381" indent="0" algn="ctr">
              <a:buNone/>
              <a:defRPr sz="933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1867F13-4291-8786-12EE-27BB0AC52F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145" y="1960778"/>
            <a:ext cx="3997325" cy="33003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950" b="0" i="1" baseline="0"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Short tasting note or description</a:t>
            </a:r>
          </a:p>
        </p:txBody>
      </p:sp>
    </p:spTree>
    <p:extLst>
      <p:ext uri="{BB962C8B-B14F-4D97-AF65-F5344CB8AC3E}">
        <p14:creationId xmlns:p14="http://schemas.microsoft.com/office/powerpoint/2010/main" val="149499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8" y="504190"/>
            <a:ext cx="1719330" cy="1764665"/>
          </a:xfrm>
        </p:spPr>
        <p:txBody>
          <a:bodyPr anchor="b"/>
          <a:lstStyle>
            <a:lvl1pPr>
              <a:defRPr sz="18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6295" y="1088912"/>
            <a:ext cx="2698730" cy="5374525"/>
          </a:xfrm>
        </p:spPr>
        <p:txBody>
          <a:bodyPr anchor="t"/>
          <a:lstStyle>
            <a:lvl1pPr marL="0" indent="0">
              <a:buNone/>
              <a:defRPr sz="1866"/>
            </a:lvl1pPr>
            <a:lvl2pPr marL="266548" indent="0">
              <a:buNone/>
              <a:defRPr sz="1632"/>
            </a:lvl2pPr>
            <a:lvl3pPr marL="533095" indent="0">
              <a:buNone/>
              <a:defRPr sz="1399"/>
            </a:lvl3pPr>
            <a:lvl4pPr marL="799643" indent="0">
              <a:buNone/>
              <a:defRPr sz="1166"/>
            </a:lvl4pPr>
            <a:lvl5pPr marL="1066190" indent="0">
              <a:buNone/>
              <a:defRPr sz="1166"/>
            </a:lvl5pPr>
            <a:lvl6pPr marL="1332738" indent="0">
              <a:buNone/>
              <a:defRPr sz="1166"/>
            </a:lvl6pPr>
            <a:lvl7pPr marL="1599286" indent="0">
              <a:buNone/>
              <a:defRPr sz="1166"/>
            </a:lvl7pPr>
            <a:lvl8pPr marL="1865833" indent="0">
              <a:buNone/>
              <a:defRPr sz="1166"/>
            </a:lvl8pPr>
            <a:lvl9pPr marL="2132381" indent="0">
              <a:buNone/>
              <a:defRPr sz="11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7188" y="2268855"/>
            <a:ext cx="1719330" cy="4203335"/>
          </a:xfrm>
        </p:spPr>
        <p:txBody>
          <a:bodyPr/>
          <a:lstStyle>
            <a:lvl1pPr marL="0" indent="0">
              <a:buNone/>
              <a:defRPr sz="933"/>
            </a:lvl1pPr>
            <a:lvl2pPr marL="266548" indent="0">
              <a:buNone/>
              <a:defRPr sz="816"/>
            </a:lvl2pPr>
            <a:lvl3pPr marL="533095" indent="0">
              <a:buNone/>
              <a:defRPr sz="700"/>
            </a:lvl3pPr>
            <a:lvl4pPr marL="799643" indent="0">
              <a:buNone/>
              <a:defRPr sz="583"/>
            </a:lvl4pPr>
            <a:lvl5pPr marL="1066190" indent="0">
              <a:buNone/>
              <a:defRPr sz="583"/>
            </a:lvl5pPr>
            <a:lvl6pPr marL="1332738" indent="0">
              <a:buNone/>
              <a:defRPr sz="583"/>
            </a:lvl6pPr>
            <a:lvl7pPr marL="1599286" indent="0">
              <a:buNone/>
              <a:defRPr sz="583"/>
            </a:lvl7pPr>
            <a:lvl8pPr marL="1865833" indent="0">
              <a:buNone/>
              <a:defRPr sz="583"/>
            </a:lvl8pPr>
            <a:lvl9pPr marL="2132381" indent="0">
              <a:buNone/>
              <a:defRPr sz="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70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78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4872" y="402652"/>
            <a:ext cx="1149459" cy="64091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495" y="402652"/>
            <a:ext cx="3381742" cy="64091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9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811" y="1331986"/>
            <a:ext cx="4531201" cy="327132"/>
          </a:xfrm>
        </p:spPr>
        <p:txBody>
          <a:bodyPr anchor="b">
            <a:normAutofit/>
          </a:bodyPr>
          <a:lstStyle>
            <a:lvl1pPr algn="ctr">
              <a:defRPr sz="1650" cap="all" spc="1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267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5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718" y="1885463"/>
            <a:ext cx="4597837" cy="3145935"/>
          </a:xfrm>
        </p:spPr>
        <p:txBody>
          <a:bodyPr anchor="b"/>
          <a:lstStyle>
            <a:lvl1pPr>
              <a:defRPr sz="34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718" y="5061159"/>
            <a:ext cx="4597837" cy="1654373"/>
          </a:xfrm>
        </p:spPr>
        <p:txBody>
          <a:bodyPr/>
          <a:lstStyle>
            <a:lvl1pPr marL="0" indent="0">
              <a:buNone/>
              <a:defRPr sz="1399">
                <a:solidFill>
                  <a:schemeClr val="tx1"/>
                </a:solidFill>
              </a:defRPr>
            </a:lvl1pPr>
            <a:lvl2pPr marL="266548" indent="0">
              <a:buNone/>
              <a:defRPr sz="1166">
                <a:solidFill>
                  <a:schemeClr val="tx1">
                    <a:tint val="75000"/>
                  </a:schemeClr>
                </a:solidFill>
              </a:defRPr>
            </a:lvl2pPr>
            <a:lvl3pPr marL="533095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643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066190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332738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59928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1865833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13238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2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494" y="2013259"/>
            <a:ext cx="2265601" cy="4798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8730" y="2013259"/>
            <a:ext cx="2265601" cy="4798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0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8" y="402654"/>
            <a:ext cx="4597837" cy="146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89" y="1853949"/>
            <a:ext cx="2255188" cy="908592"/>
          </a:xfrm>
        </p:spPr>
        <p:txBody>
          <a:bodyPr anchor="b"/>
          <a:lstStyle>
            <a:lvl1pPr marL="0" indent="0">
              <a:buNone/>
              <a:defRPr sz="1399" b="1"/>
            </a:lvl1pPr>
            <a:lvl2pPr marL="266548" indent="0">
              <a:buNone/>
              <a:defRPr sz="1166" b="1"/>
            </a:lvl2pPr>
            <a:lvl3pPr marL="533095" indent="0">
              <a:buNone/>
              <a:defRPr sz="1049" b="1"/>
            </a:lvl3pPr>
            <a:lvl4pPr marL="799643" indent="0">
              <a:buNone/>
              <a:defRPr sz="933" b="1"/>
            </a:lvl4pPr>
            <a:lvl5pPr marL="1066190" indent="0">
              <a:buNone/>
              <a:defRPr sz="933" b="1"/>
            </a:lvl5pPr>
            <a:lvl6pPr marL="1332738" indent="0">
              <a:buNone/>
              <a:defRPr sz="933" b="1"/>
            </a:lvl6pPr>
            <a:lvl7pPr marL="1599286" indent="0">
              <a:buNone/>
              <a:defRPr sz="933" b="1"/>
            </a:lvl7pPr>
            <a:lvl8pPr marL="1865833" indent="0">
              <a:buNone/>
              <a:defRPr sz="933" b="1"/>
            </a:lvl8pPr>
            <a:lvl9pPr marL="2132381" indent="0">
              <a:buNone/>
              <a:defRPr sz="9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189" y="2762541"/>
            <a:ext cx="2255188" cy="4063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8730" y="1853949"/>
            <a:ext cx="2266295" cy="908592"/>
          </a:xfrm>
        </p:spPr>
        <p:txBody>
          <a:bodyPr anchor="b"/>
          <a:lstStyle>
            <a:lvl1pPr marL="0" indent="0">
              <a:buNone/>
              <a:defRPr sz="1399" b="1"/>
            </a:lvl1pPr>
            <a:lvl2pPr marL="266548" indent="0">
              <a:buNone/>
              <a:defRPr sz="1166" b="1"/>
            </a:lvl2pPr>
            <a:lvl3pPr marL="533095" indent="0">
              <a:buNone/>
              <a:defRPr sz="1049" b="1"/>
            </a:lvl3pPr>
            <a:lvl4pPr marL="799643" indent="0">
              <a:buNone/>
              <a:defRPr sz="933" b="1"/>
            </a:lvl4pPr>
            <a:lvl5pPr marL="1066190" indent="0">
              <a:buNone/>
              <a:defRPr sz="933" b="1"/>
            </a:lvl5pPr>
            <a:lvl6pPr marL="1332738" indent="0">
              <a:buNone/>
              <a:defRPr sz="933" b="1"/>
            </a:lvl6pPr>
            <a:lvl7pPr marL="1599286" indent="0">
              <a:buNone/>
              <a:defRPr sz="933" b="1"/>
            </a:lvl7pPr>
            <a:lvl8pPr marL="1865833" indent="0">
              <a:buNone/>
              <a:defRPr sz="933" b="1"/>
            </a:lvl8pPr>
            <a:lvl9pPr marL="2132381" indent="0">
              <a:buNone/>
              <a:defRPr sz="9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8730" y="2762541"/>
            <a:ext cx="2266295" cy="4063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0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5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4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8" y="504190"/>
            <a:ext cx="1719330" cy="1764665"/>
          </a:xfrm>
        </p:spPr>
        <p:txBody>
          <a:bodyPr anchor="b"/>
          <a:lstStyle>
            <a:lvl1pPr>
              <a:defRPr sz="18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295" y="1088912"/>
            <a:ext cx="2698730" cy="5374525"/>
          </a:xfrm>
        </p:spPr>
        <p:txBody>
          <a:bodyPr/>
          <a:lstStyle>
            <a:lvl1pPr>
              <a:defRPr sz="1866"/>
            </a:lvl1pPr>
            <a:lvl2pPr>
              <a:defRPr sz="1632"/>
            </a:lvl2pPr>
            <a:lvl3pPr>
              <a:defRPr sz="1399"/>
            </a:lvl3pPr>
            <a:lvl4pPr>
              <a:defRPr sz="1166"/>
            </a:lvl4pPr>
            <a:lvl5pPr>
              <a:defRPr sz="1166"/>
            </a:lvl5pPr>
            <a:lvl6pPr>
              <a:defRPr sz="1166"/>
            </a:lvl6pPr>
            <a:lvl7pPr>
              <a:defRPr sz="1166"/>
            </a:lvl7pPr>
            <a:lvl8pPr>
              <a:defRPr sz="1166"/>
            </a:lvl8pPr>
            <a:lvl9pPr>
              <a:defRPr sz="11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7188" y="2268855"/>
            <a:ext cx="1719330" cy="4203335"/>
          </a:xfrm>
        </p:spPr>
        <p:txBody>
          <a:bodyPr/>
          <a:lstStyle>
            <a:lvl1pPr marL="0" indent="0">
              <a:buNone/>
              <a:defRPr sz="933"/>
            </a:lvl1pPr>
            <a:lvl2pPr marL="266548" indent="0">
              <a:buNone/>
              <a:defRPr sz="816"/>
            </a:lvl2pPr>
            <a:lvl3pPr marL="533095" indent="0">
              <a:buNone/>
              <a:defRPr sz="700"/>
            </a:lvl3pPr>
            <a:lvl4pPr marL="799643" indent="0">
              <a:buNone/>
              <a:defRPr sz="583"/>
            </a:lvl4pPr>
            <a:lvl5pPr marL="1066190" indent="0">
              <a:buNone/>
              <a:defRPr sz="583"/>
            </a:lvl5pPr>
            <a:lvl6pPr marL="1332738" indent="0">
              <a:buNone/>
              <a:defRPr sz="583"/>
            </a:lvl6pPr>
            <a:lvl7pPr marL="1599286" indent="0">
              <a:buNone/>
              <a:defRPr sz="583"/>
            </a:lvl7pPr>
            <a:lvl8pPr marL="1865833" indent="0">
              <a:buNone/>
              <a:defRPr sz="583"/>
            </a:lvl8pPr>
            <a:lvl9pPr marL="2132381" indent="0">
              <a:buNone/>
              <a:defRPr sz="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5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494" y="402654"/>
            <a:ext cx="4597837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494" y="2013259"/>
            <a:ext cx="4597837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494" y="7009643"/>
            <a:ext cx="119943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6987C-6DE9-1E48-8E21-0F687A073074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5836" y="7009643"/>
            <a:ext cx="179915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4895" y="7009643"/>
            <a:ext cx="1199436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85835-E5A9-804B-B5B2-A822EA4C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7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533095" rtl="0" eaLnBrk="1" latinLnBrk="0" hangingPunct="1">
        <a:lnSpc>
          <a:spcPct val="90000"/>
        </a:lnSpc>
        <a:spcBef>
          <a:spcPct val="0"/>
        </a:spcBef>
        <a:buNone/>
        <a:defRPr sz="25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274" indent="-133274" algn="l" defTabSz="533095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+mn-lt"/>
          <a:ea typeface="+mn-ea"/>
          <a:cs typeface="+mn-cs"/>
        </a:defRPr>
      </a:lvl1pPr>
      <a:lvl2pPr marL="399821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399" kern="1200">
          <a:solidFill>
            <a:schemeClr val="tx1"/>
          </a:solidFill>
          <a:latin typeface="+mn-lt"/>
          <a:ea typeface="+mn-ea"/>
          <a:cs typeface="+mn-cs"/>
        </a:defRPr>
      </a:lvl2pPr>
      <a:lvl3pPr marL="666369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166" kern="1200">
          <a:solidFill>
            <a:schemeClr val="tx1"/>
          </a:solidFill>
          <a:latin typeface="+mn-lt"/>
          <a:ea typeface="+mn-ea"/>
          <a:cs typeface="+mn-cs"/>
        </a:defRPr>
      </a:lvl3pPr>
      <a:lvl4pPr marL="932917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9464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6012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2559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9107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5655" indent="-133274" algn="l" defTabSz="533095" rtl="0" eaLnBrk="1" latinLnBrk="0" hangingPunct="1">
        <a:lnSpc>
          <a:spcPct val="90000"/>
        </a:lnSpc>
        <a:spcBef>
          <a:spcPts val="292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548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3095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643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6190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2738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9286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5833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2381" algn="l" defTabSz="533095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B9420-42E0-0CF3-E274-958E498FB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tasting menu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07D5489-C393-9C3E-67F1-DB69F4332505}"/>
              </a:ext>
            </a:extLst>
          </p:cNvPr>
          <p:cNvSpPr txBox="1">
            <a:spLocks/>
          </p:cNvSpPr>
          <p:nvPr/>
        </p:nvSpPr>
        <p:spPr>
          <a:xfrm>
            <a:off x="666351" y="1747520"/>
            <a:ext cx="3998119" cy="41351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533095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None/>
              <a:defRPr sz="1050" b="0" i="0" kern="1200" cap="all" spc="1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266548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11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3095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99643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66190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32738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9286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65833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2381" indent="0" algn="ctr" defTabSz="533095" rtl="0" eaLnBrk="1" latinLnBrk="0" hangingPunct="1">
              <a:lnSpc>
                <a:spcPct val="90000"/>
              </a:lnSpc>
              <a:spcBef>
                <a:spcPts val="292"/>
              </a:spcBef>
              <a:buFont typeface="Arial" panose="020B0604020202020204" pitchFamily="34" charset="0"/>
              <a:buNone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vintage wine name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50" i="1" cap="none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tasting note or description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950" i="1" cap="none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49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ombauer 1">
      <a:dk1>
        <a:srgbClr val="000000"/>
      </a:dk1>
      <a:lt1>
        <a:srgbClr val="FFFFFF"/>
      </a:lt1>
      <a:dk2>
        <a:srgbClr val="002F87"/>
      </a:dk2>
      <a:lt2>
        <a:srgbClr val="E7E6E6"/>
      </a:lt2>
      <a:accent1>
        <a:srgbClr val="0093D3"/>
      </a:accent1>
      <a:accent2>
        <a:srgbClr val="FFD930"/>
      </a:accent2>
      <a:accent3>
        <a:srgbClr val="A5A5A5"/>
      </a:accent3>
      <a:accent4>
        <a:srgbClr val="FFC000"/>
      </a:accent4>
      <a:accent5>
        <a:srgbClr val="EDF0F2"/>
      </a:accent5>
      <a:accent6>
        <a:srgbClr val="EDF0F2"/>
      </a:accent6>
      <a:hlink>
        <a:srgbClr val="0094D3"/>
      </a:hlink>
      <a:folHlink>
        <a:srgbClr val="0094D3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</TotalTime>
  <Words>58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tasting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tasting menu</dc:title>
  <dc:creator>Cheri Brewster</dc:creator>
  <cp:lastModifiedBy>Hunter, Alma</cp:lastModifiedBy>
  <cp:revision>5</cp:revision>
  <dcterms:created xsi:type="dcterms:W3CDTF">2024-02-14T18:21:58Z</dcterms:created>
  <dcterms:modified xsi:type="dcterms:W3CDTF">2024-05-15T19:31:10Z</dcterms:modified>
</cp:coreProperties>
</file>